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476" r:id="rId5"/>
    <p:sldId id="315" r:id="rId6"/>
    <p:sldId id="272" r:id="rId7"/>
    <p:sldId id="275" r:id="rId8"/>
    <p:sldId id="313" r:id="rId9"/>
    <p:sldId id="293" r:id="rId10"/>
    <p:sldId id="303" r:id="rId11"/>
    <p:sldId id="289" r:id="rId12"/>
    <p:sldId id="477" r:id="rId13"/>
    <p:sldId id="478" r:id="rId14"/>
    <p:sldId id="479" r:id="rId15"/>
    <p:sldId id="290" r:id="rId16"/>
    <p:sldId id="480" r:id="rId17"/>
    <p:sldId id="283" r:id="rId18"/>
    <p:sldId id="312" r:id="rId19"/>
    <p:sldId id="306" r:id="rId20"/>
    <p:sldId id="300" r:id="rId21"/>
    <p:sldId id="316" r:id="rId22"/>
    <p:sldId id="481" r:id="rId23"/>
    <p:sldId id="482" r:id="rId24"/>
    <p:sldId id="483" r:id="rId25"/>
    <p:sldId id="485"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guide orient="horz" pos="18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907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89585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11/7/19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a:t>
            </a:r>
          </a:p>
        </p:txBody>
      </p:sp>
    </p:spTree>
    <p:extLst>
      <p:ext uri="{BB962C8B-B14F-4D97-AF65-F5344CB8AC3E}">
        <p14:creationId xmlns:p14="http://schemas.microsoft.com/office/powerpoint/2010/main" val="240798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1155</TotalTime>
  <Words>852</Words>
  <Application>Microsoft Macintosh PowerPoint</Application>
  <PresentationFormat>Widescreen</PresentationFormat>
  <Paragraphs>176</Paragraphs>
  <Slides>23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16</cp:revision>
  <dcterms:created xsi:type="dcterms:W3CDTF">1601-01-01T00:00:00Z</dcterms:created>
  <dcterms:modified xsi:type="dcterms:W3CDTF">2019-11-08T15:22:00Z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